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5" r:id="rId7"/>
    <p:sldId id="259" r:id="rId8"/>
    <p:sldId id="266" r:id="rId9"/>
    <p:sldId id="267" r:id="rId10"/>
    <p:sldId id="268" r:id="rId11"/>
    <p:sldId id="269" r:id="rId12"/>
    <p:sldId id="270" r:id="rId13"/>
    <p:sldId id="264" r:id="rId14"/>
    <p:sldId id="271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6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9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GBM Secondary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9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0-06 at 6.1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506"/>
            <a:ext cx="9144000" cy="60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9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048"/>
            <a:ext cx="9144000" cy="36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1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6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609465"/>
          </a:xfrm>
          <a:prstGeom prst="rect">
            <a:avLst/>
          </a:prstGeom>
        </p:spPr>
      </p:pic>
      <p:pic>
        <p:nvPicPr>
          <p:cNvPr id="5" name="Picture 4" descr="Screen Shot 2016-10-06 at 6.17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5" y="2771443"/>
            <a:ext cx="8201103" cy="40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2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650"/>
            <a:ext cx="914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20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5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7" y="4789927"/>
            <a:ext cx="8064500" cy="1193800"/>
          </a:xfrm>
          <a:prstGeom prst="rect">
            <a:avLst/>
          </a:prstGeom>
        </p:spPr>
      </p:pic>
      <p:pic>
        <p:nvPicPr>
          <p:cNvPr id="5" name="Picture 4" descr="Screen Shot 2016-10-06 at 1.58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7" y="2547622"/>
            <a:ext cx="8128000" cy="9271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78107" y="4968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From the primary paper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99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7259"/>
            <a:ext cx="8229600" cy="11430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12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GB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18" y="1662163"/>
            <a:ext cx="6718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dh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4" y="478362"/>
            <a:ext cx="8044745" cy="4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7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0"/>
            <a:ext cx="6018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3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2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277"/>
            <a:ext cx="9144000" cy="18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30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4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331"/>
            <a:ext cx="9144000" cy="3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0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4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94" y="0"/>
            <a:ext cx="6563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7" y="127000"/>
            <a:ext cx="7924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6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</Words>
  <Application>Microsoft Macintosh PowerPoint</Application>
  <PresentationFormat>On-screen Show (4:3)</PresentationFormat>
  <Paragraphs>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GBM Secondary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Secondary </dc:title>
  <dc:creator>Caleb Lareau</dc:creator>
  <cp:lastModifiedBy>Caleb Lareau</cp:lastModifiedBy>
  <cp:revision>5</cp:revision>
  <dcterms:created xsi:type="dcterms:W3CDTF">2016-10-06T12:31:43Z</dcterms:created>
  <dcterms:modified xsi:type="dcterms:W3CDTF">2016-10-06T22:35:32Z</dcterms:modified>
</cp:coreProperties>
</file>